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1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451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37E99-4A24-B81E-80A2-011E1E847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3FD5EB-0D33-B9D6-B7BF-6044448F19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6773D-01A0-609D-550F-273DDFEC1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2550-0EFA-4ED1-8913-E53567D892B7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DB4EF-1AEA-70AA-1BEE-E1F951679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56CDB-C0E0-988B-A5DD-086C7D0D5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AF8F-A1B1-4EEF-AB7F-80010B6A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46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33E10-27D3-A61D-2794-5028324D3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D5D11B-0D96-4045-5EF8-5DA367E6D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4B68A-FBC3-3CBE-9891-78A02D07A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2550-0EFA-4ED1-8913-E53567D892B7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70BBB-F004-BD36-8237-D05693026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D251B-63B1-7B25-927F-ED89562E9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AF8F-A1B1-4EEF-AB7F-80010B6A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312513-FAE3-CBBB-26B1-278009E473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882B6-D5FD-D73D-9942-9BE8093D4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1FAA-5241-EF0D-513B-BC6D251A9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2550-0EFA-4ED1-8913-E53567D892B7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4004C-6726-19BA-93D5-23918767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8460A-92F9-F15D-67E2-6592BD8F8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AF8F-A1B1-4EEF-AB7F-80010B6A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1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C7C8D-A9CB-34E1-9F40-01F5CFC70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9DFF9-794C-8D0A-4144-F6A487AF0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D4349-9610-4D78-3830-B645CC7C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2550-0EFA-4ED1-8913-E53567D892B7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71216-40D6-13AA-5CC0-CE727264F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58694-06BE-EBEA-3A86-6EFB6C103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AF8F-A1B1-4EEF-AB7F-80010B6A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4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D6D80-CA16-21BA-57E6-08E8FCBF5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5B47B-C9BA-2262-6B7C-1546D190B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FB3CD-8933-9223-5F30-DF243F251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2550-0EFA-4ED1-8913-E53567D892B7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701A9-06A5-AA11-3EE7-BD03032A7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37C26-F3C2-5EC7-3A20-953E9BCAA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AF8F-A1B1-4EEF-AB7F-80010B6A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4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98C9D-26B0-DF25-355B-9E25CBF18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95451-0029-29AF-838D-3150007A65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72B7F1-972C-E2CA-C63F-410874A07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F2D48D-4136-F2D1-B34B-2033F8287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2550-0EFA-4ED1-8913-E53567D892B7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6C3C23-B550-0B16-7A6D-271C61512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6E1245-132C-3831-E02B-20746AA3A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AF8F-A1B1-4EEF-AB7F-80010B6A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9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89513-7D41-FDD9-5713-6677A8A67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99B74-03F5-2B44-8A4F-64DEE2BE6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E45F57-455B-1AC9-A3F0-863935F11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3C7D1B-004B-C4C6-D4A2-681B0F12BA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7232BF-B2E0-6CF7-7E79-9EF273CF8B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A01E09-2ADA-071B-D280-5EC12F98B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2550-0EFA-4ED1-8913-E53567D892B7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C83025-C3E2-EE0E-0E1B-1CE04D913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2FC16E-2D0B-26B2-3AF8-B5E190AEC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AF8F-A1B1-4EEF-AB7F-80010B6A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17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D20A8-81D3-EAA0-7E86-44C0ADD5D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0C6E01-6AB7-1121-8B58-A0B219E62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2550-0EFA-4ED1-8913-E53567D892B7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6CD247-002C-0EE9-D92C-04B5A547E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8B7B02-E83E-EB78-F240-13174A694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AF8F-A1B1-4EEF-AB7F-80010B6A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50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4DFB60-77FB-26EF-3E3E-11C14054B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2550-0EFA-4ED1-8913-E53567D892B7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813B74-D975-1DCD-74D3-DF8BB229E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8F1B6-DD59-FD22-69EE-2C589EE49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AF8F-A1B1-4EEF-AB7F-80010B6A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4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77187-DC39-7E78-563B-D5E46086F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6D2CF-DBD3-C074-364F-AE9E3F3E7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7F7E4-F34C-8420-CB89-75B259326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0B0B1F-6F9C-C8F2-CA2A-937EDA59D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2550-0EFA-4ED1-8913-E53567D892B7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D1EC10-BD50-FA0E-01A1-A6182D4EB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97E3B-7C5C-6F34-5E78-409D20A69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AF8F-A1B1-4EEF-AB7F-80010B6A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9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821CE-6F05-AC26-2982-DE9B22E63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19C8CA-8E2A-B241-FFF2-C8068148BF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5D8582-85AF-96F6-D81D-87E814C7C7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B9F63E-553C-AA6B-2050-7647B815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2550-0EFA-4ED1-8913-E53567D892B7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2551F2-5791-52AD-6999-EC8E55A32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8BCBA9-B17B-6E06-3BDE-E562C4BA5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AF8F-A1B1-4EEF-AB7F-80010B6A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6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210386-4CD7-6A19-44CB-06DC0D002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F7D7D-9B4E-7DFB-BF82-AA01F833D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C04D3-E1CC-D0A4-B0F8-FE7A0241AC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C2550-0EFA-4ED1-8913-E53567D892B7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64BDE-05BD-CDD8-7F73-4EFE7646A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E81AD-07D8-6E30-9E48-6B8B8CFFC2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BAF8F-A1B1-4EEF-AB7F-80010B6A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6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svg"/><Relationship Id="rId10" Type="http://schemas.openxmlformats.org/officeDocument/2006/relationships/image" Target="../media/image9.sv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1B5113E3-6DCE-3946-8309-62FCE7E8A859}"/>
              </a:ext>
            </a:extLst>
          </p:cNvPr>
          <p:cNvGrpSpPr/>
          <p:nvPr/>
        </p:nvGrpSpPr>
        <p:grpSpPr>
          <a:xfrm>
            <a:off x="-69011" y="6196556"/>
            <a:ext cx="12261012" cy="661444"/>
            <a:chOff x="-69011" y="6196556"/>
            <a:chExt cx="12261012" cy="661444"/>
          </a:xfrm>
        </p:grpSpPr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49B26065-B63A-4145-83B4-39044037801E}"/>
                </a:ext>
              </a:extLst>
            </p:cNvPr>
            <p:cNvSpPr/>
            <p:nvPr/>
          </p:nvSpPr>
          <p:spPr>
            <a:xfrm>
              <a:off x="2556290" y="6196556"/>
              <a:ext cx="9635711" cy="648752"/>
            </a:xfrm>
            <a:prstGeom prst="triangle">
              <a:avLst>
                <a:gd name="adj" fmla="val 100000"/>
              </a:avLst>
            </a:prstGeom>
            <a:solidFill>
              <a:srgbClr val="FFA8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853D9FE0-7527-5646-8418-BB11A9D73E21}"/>
                </a:ext>
              </a:extLst>
            </p:cNvPr>
            <p:cNvSpPr/>
            <p:nvPr/>
          </p:nvSpPr>
          <p:spPr>
            <a:xfrm>
              <a:off x="-5" y="6202902"/>
              <a:ext cx="9635711" cy="648752"/>
            </a:xfrm>
            <a:prstGeom prst="triangle">
              <a:avLst>
                <a:gd name="adj" fmla="val 0"/>
              </a:avLst>
            </a:prstGeom>
            <a:solidFill>
              <a:srgbClr val="FFA8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7C825B2F-7F1B-A842-A159-59B1A3B025AB}"/>
                </a:ext>
              </a:extLst>
            </p:cNvPr>
            <p:cNvSpPr/>
            <p:nvPr/>
          </p:nvSpPr>
          <p:spPr>
            <a:xfrm>
              <a:off x="-2" y="6367294"/>
              <a:ext cx="12192000" cy="489596"/>
            </a:xfrm>
            <a:prstGeom prst="triangle">
              <a:avLst>
                <a:gd name="adj" fmla="val 0"/>
              </a:avLst>
            </a:prstGeom>
            <a:solidFill>
              <a:srgbClr val="1647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D96BEEE2-28A9-0347-AA55-5C072CDC662D}"/>
                </a:ext>
              </a:extLst>
            </p:cNvPr>
            <p:cNvSpPr/>
            <p:nvPr/>
          </p:nvSpPr>
          <p:spPr>
            <a:xfrm>
              <a:off x="-69011" y="6367294"/>
              <a:ext cx="12261011" cy="490706"/>
            </a:xfrm>
            <a:prstGeom prst="triangle">
              <a:avLst>
                <a:gd name="adj" fmla="val 100000"/>
              </a:avLst>
            </a:prstGeom>
            <a:solidFill>
              <a:srgbClr val="1647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9EA11FF-3A85-7945-8E7C-7EA3DE8980E2}"/>
                </a:ext>
              </a:extLst>
            </p:cNvPr>
            <p:cNvSpPr txBox="1"/>
            <p:nvPr/>
          </p:nvSpPr>
          <p:spPr>
            <a:xfrm>
              <a:off x="8906534" y="6546332"/>
              <a:ext cx="319177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50">
                  <a:solidFill>
                    <a:schemeClr val="bg1"/>
                  </a:solidFill>
                  <a:latin typeface="☞GILROY-REGULAR" pitchFamily="2" charset="77"/>
                </a:rPr>
                <a:t>Helping Fleets Succeed For More Than 40 Years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EF2ECB6-A702-7442-AED5-4CEE77AFA956}"/>
                </a:ext>
              </a:extLst>
            </p:cNvPr>
            <p:cNvSpPr txBox="1"/>
            <p:nvPr/>
          </p:nvSpPr>
          <p:spPr>
            <a:xfrm>
              <a:off x="93692" y="6510534"/>
              <a:ext cx="339880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solidFill>
                  <a:schemeClr val="bg1"/>
                </a:solidFill>
                <a:latin typeface="☞GILROY-REGULAR" pitchFamily="2" charset="77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DB0BB20-4C9B-3870-2CAF-EF41A91188F8}"/>
              </a:ext>
            </a:extLst>
          </p:cNvPr>
          <p:cNvGrpSpPr/>
          <p:nvPr/>
        </p:nvGrpSpPr>
        <p:grpSpPr>
          <a:xfrm>
            <a:off x="5289636" y="6161197"/>
            <a:ext cx="1612727" cy="656824"/>
            <a:chOff x="5289636" y="6161197"/>
            <a:chExt cx="1612727" cy="656824"/>
          </a:xfrm>
        </p:grpSpPr>
        <p:sp>
          <p:nvSpPr>
            <p:cNvPr id="4" name="Freeform 55">
              <a:extLst>
                <a:ext uri="{FF2B5EF4-FFF2-40B4-BE49-F238E27FC236}">
                  <a16:creationId xmlns:a16="http://schemas.microsoft.com/office/drawing/2014/main" id="{D4F95B14-2BAB-9069-C67F-7DC01CDFB8E2}"/>
                </a:ext>
              </a:extLst>
            </p:cNvPr>
            <p:cNvSpPr/>
            <p:nvPr/>
          </p:nvSpPr>
          <p:spPr>
            <a:xfrm>
              <a:off x="5289636" y="6161197"/>
              <a:ext cx="1612727" cy="542148"/>
            </a:xfrm>
            <a:custGeom>
              <a:avLst/>
              <a:gdLst>
                <a:gd name="connsiteX0" fmla="*/ 0 w 622646"/>
                <a:gd name="connsiteY0" fmla="*/ 231268 h 241942"/>
                <a:gd name="connsiteX1" fmla="*/ 113855 w 622646"/>
                <a:gd name="connsiteY1" fmla="*/ 124529 h 241942"/>
                <a:gd name="connsiteX2" fmla="*/ 156551 w 622646"/>
                <a:gd name="connsiteY2" fmla="*/ 152993 h 241942"/>
                <a:gd name="connsiteX3" fmla="*/ 281080 w 622646"/>
                <a:gd name="connsiteY3" fmla="*/ 10674 h 241942"/>
                <a:gd name="connsiteX4" fmla="*/ 316660 w 622646"/>
                <a:gd name="connsiteY4" fmla="*/ 53369 h 241942"/>
                <a:gd name="connsiteX5" fmla="*/ 373588 w 622646"/>
                <a:gd name="connsiteY5" fmla="*/ 0 h 241942"/>
                <a:gd name="connsiteX6" fmla="*/ 448305 w 622646"/>
                <a:gd name="connsiteY6" fmla="*/ 88949 h 241942"/>
                <a:gd name="connsiteX7" fmla="*/ 448305 w 622646"/>
                <a:gd name="connsiteY7" fmla="*/ 88949 h 241942"/>
                <a:gd name="connsiteX8" fmla="*/ 469653 w 622646"/>
                <a:gd name="connsiteY8" fmla="*/ 64043 h 241942"/>
                <a:gd name="connsiteX9" fmla="*/ 622646 w 622646"/>
                <a:gd name="connsiteY9" fmla="*/ 241942 h 241942"/>
                <a:gd name="connsiteX10" fmla="*/ 0 w 622646"/>
                <a:gd name="connsiteY10" fmla="*/ 231268 h 241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22646" h="241942">
                  <a:moveTo>
                    <a:pt x="0" y="231268"/>
                  </a:moveTo>
                  <a:lnTo>
                    <a:pt x="113855" y="124529"/>
                  </a:lnTo>
                  <a:lnTo>
                    <a:pt x="156551" y="152993"/>
                  </a:lnTo>
                  <a:lnTo>
                    <a:pt x="281080" y="10674"/>
                  </a:lnTo>
                  <a:lnTo>
                    <a:pt x="316660" y="53369"/>
                  </a:lnTo>
                  <a:lnTo>
                    <a:pt x="373588" y="0"/>
                  </a:lnTo>
                  <a:lnTo>
                    <a:pt x="448305" y="88949"/>
                  </a:lnTo>
                  <a:lnTo>
                    <a:pt x="448305" y="88949"/>
                  </a:lnTo>
                  <a:lnTo>
                    <a:pt x="469653" y="64043"/>
                  </a:lnTo>
                  <a:lnTo>
                    <a:pt x="622646" y="241942"/>
                  </a:lnTo>
                  <a:lnTo>
                    <a:pt x="0" y="231268"/>
                  </a:lnTo>
                  <a:close/>
                </a:path>
              </a:pathLst>
            </a:custGeom>
            <a:solidFill>
              <a:srgbClr val="1647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Content Placeholder 36" descr="Logo, company name&#10;&#10;Description automatically generated">
              <a:extLst>
                <a:ext uri="{FF2B5EF4-FFF2-40B4-BE49-F238E27FC236}">
                  <a16:creationId xmlns:a16="http://schemas.microsoft.com/office/drawing/2014/main" id="{6C04703C-E3D6-6643-A380-8B3C4D0F9F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9597" t="57019" r="20087" b="27093"/>
            <a:stretch/>
          </p:blipFill>
          <p:spPr>
            <a:xfrm>
              <a:off x="5546559" y="6528559"/>
              <a:ext cx="1098881" cy="289462"/>
            </a:xfrm>
            <a:prstGeom prst="rect">
              <a:avLst/>
            </a:prstGeom>
          </p:spPr>
        </p:pic>
      </p:grpSp>
      <p:pic>
        <p:nvPicPr>
          <p:cNvPr id="2" name="Picture 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9050D43-E3E2-C145-4E51-4EAC991C1A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2043" y="57752"/>
            <a:ext cx="1780679" cy="12056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A30A02-C9E2-8DE7-A911-8F1999A788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2" y="361787"/>
            <a:ext cx="3343453" cy="59755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83C5EAC-D65F-E924-3AEC-E6A5D8F5E3BA}"/>
              </a:ext>
            </a:extLst>
          </p:cNvPr>
          <p:cNvCxnSpPr>
            <a:cxnSpLocks/>
          </p:cNvCxnSpPr>
          <p:nvPr/>
        </p:nvCxnSpPr>
        <p:spPr>
          <a:xfrm flipH="1" flipV="1">
            <a:off x="6095998" y="1138"/>
            <a:ext cx="13825" cy="6280787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Arrow: Curved Down 17">
            <a:extLst>
              <a:ext uri="{FF2B5EF4-FFF2-40B4-BE49-F238E27FC236}">
                <a16:creationId xmlns:a16="http://schemas.microsoft.com/office/drawing/2014/main" id="{E02D926F-AEC1-DAEC-CDCE-FAABB2498AE2}"/>
              </a:ext>
            </a:extLst>
          </p:cNvPr>
          <p:cNvSpPr/>
          <p:nvPr/>
        </p:nvSpPr>
        <p:spPr>
          <a:xfrm>
            <a:off x="3503786" y="588906"/>
            <a:ext cx="5029297" cy="823543"/>
          </a:xfrm>
          <a:prstGeom prst="curvedDownArrow">
            <a:avLst>
              <a:gd name="adj1" fmla="val 25000"/>
              <a:gd name="adj2" fmla="val 50000"/>
              <a:gd name="adj3" fmla="val 24315"/>
            </a:avLst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Arrow: Curved Down 19">
            <a:extLst>
              <a:ext uri="{FF2B5EF4-FFF2-40B4-BE49-F238E27FC236}">
                <a16:creationId xmlns:a16="http://schemas.microsoft.com/office/drawing/2014/main" id="{446059C0-A8B8-C6DB-E5D9-FBAE7DA25E0C}"/>
              </a:ext>
            </a:extLst>
          </p:cNvPr>
          <p:cNvSpPr/>
          <p:nvPr/>
        </p:nvSpPr>
        <p:spPr>
          <a:xfrm rot="10800000">
            <a:off x="3135271" y="5337654"/>
            <a:ext cx="5638401" cy="823543"/>
          </a:xfrm>
          <a:prstGeom prst="curved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2" name="Graphic 21" descr="Truck with solid fill">
            <a:extLst>
              <a:ext uri="{FF2B5EF4-FFF2-40B4-BE49-F238E27FC236}">
                <a16:creationId xmlns:a16="http://schemas.microsoft.com/office/drawing/2014/main" id="{8720BBE1-35DC-D2A5-79B5-1B9E183333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5108" y="1216101"/>
            <a:ext cx="914400" cy="914400"/>
          </a:xfrm>
          <a:prstGeom prst="rect">
            <a:avLst/>
          </a:prstGeom>
        </p:spPr>
      </p:pic>
      <p:pic>
        <p:nvPicPr>
          <p:cNvPr id="24" name="Graphic 23" descr="Smart Phone with solid fill">
            <a:extLst>
              <a:ext uri="{FF2B5EF4-FFF2-40B4-BE49-F238E27FC236}">
                <a16:creationId xmlns:a16="http://schemas.microsoft.com/office/drawing/2014/main" id="{3A7F09FD-56FF-9738-A5B8-D8026EB1F0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58338" y="1326327"/>
            <a:ext cx="914400" cy="914400"/>
          </a:xfrm>
          <a:prstGeom prst="rect">
            <a:avLst/>
          </a:prstGeom>
        </p:spPr>
      </p:pic>
      <p:sp>
        <p:nvSpPr>
          <p:cNvPr id="25" name="Arrow: Left-Right 24">
            <a:extLst>
              <a:ext uri="{FF2B5EF4-FFF2-40B4-BE49-F238E27FC236}">
                <a16:creationId xmlns:a16="http://schemas.microsoft.com/office/drawing/2014/main" id="{2A8E0F91-0879-A77B-CF31-F38471490861}"/>
              </a:ext>
            </a:extLst>
          </p:cNvPr>
          <p:cNvSpPr/>
          <p:nvPr/>
        </p:nvSpPr>
        <p:spPr>
          <a:xfrm>
            <a:off x="1329756" y="1470901"/>
            <a:ext cx="1399229" cy="59755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5EB156-3EEB-C85F-B693-2C97DEFF0B02}"/>
              </a:ext>
            </a:extLst>
          </p:cNvPr>
          <p:cNvSpPr txBox="1"/>
          <p:nvPr/>
        </p:nvSpPr>
        <p:spPr>
          <a:xfrm>
            <a:off x="1380259" y="1575778"/>
            <a:ext cx="129822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Driver Reports Defects </a:t>
            </a:r>
          </a:p>
        </p:txBody>
      </p:sp>
      <p:pic>
        <p:nvPicPr>
          <p:cNvPr id="28" name="Graphic 27" descr="Cloud Computing with solid fill">
            <a:extLst>
              <a:ext uri="{FF2B5EF4-FFF2-40B4-BE49-F238E27FC236}">
                <a16:creationId xmlns:a16="http://schemas.microsoft.com/office/drawing/2014/main" id="{91A69E52-192D-3721-A0DE-10C239AA94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96422" y="1241181"/>
            <a:ext cx="1273236" cy="1273236"/>
          </a:xfrm>
          <a:prstGeom prst="rect">
            <a:avLst/>
          </a:prstGeom>
        </p:spPr>
      </p:pic>
      <p:pic>
        <p:nvPicPr>
          <p:cNvPr id="30" name="Picture 2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903BB77-0203-043D-B306-7B1B27B6092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820" y="1877799"/>
            <a:ext cx="554488" cy="354710"/>
          </a:xfrm>
          <a:prstGeom prst="rect">
            <a:avLst/>
          </a:prstGeom>
        </p:spPr>
      </p:pic>
      <p:pic>
        <p:nvPicPr>
          <p:cNvPr id="32" name="Graphic 31" descr="User outline">
            <a:extLst>
              <a:ext uri="{FF2B5EF4-FFF2-40B4-BE49-F238E27FC236}">
                <a16:creationId xmlns:a16="http://schemas.microsoft.com/office/drawing/2014/main" id="{F83A6D3C-46FD-D6CF-696F-4A20B718440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703089" y="2091080"/>
            <a:ext cx="914400" cy="914400"/>
          </a:xfrm>
          <a:prstGeom prst="rect">
            <a:avLst/>
          </a:prstGeom>
        </p:spPr>
      </p:pic>
      <p:pic>
        <p:nvPicPr>
          <p:cNvPr id="34" name="Graphic 33" descr="Document with solid fill">
            <a:extLst>
              <a:ext uri="{FF2B5EF4-FFF2-40B4-BE49-F238E27FC236}">
                <a16:creationId xmlns:a16="http://schemas.microsoft.com/office/drawing/2014/main" id="{D553576D-186A-5FD5-CE6C-28FA49597A1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658728" y="3675306"/>
            <a:ext cx="914400" cy="914400"/>
          </a:xfrm>
          <a:prstGeom prst="rect">
            <a:avLst/>
          </a:prstGeom>
        </p:spPr>
      </p:pic>
      <p:pic>
        <p:nvPicPr>
          <p:cNvPr id="36" name="Graphic 35" descr="Tools with solid fill">
            <a:extLst>
              <a:ext uri="{FF2B5EF4-FFF2-40B4-BE49-F238E27FC236}">
                <a16:creationId xmlns:a16="http://schemas.microsoft.com/office/drawing/2014/main" id="{9FF94CD7-91F0-19A2-7D2C-0E2CA77D25F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721306" y="4662701"/>
            <a:ext cx="914400" cy="914400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114B9A3A-7D15-E4D1-2F5B-BF230391777E}"/>
              </a:ext>
            </a:extLst>
          </p:cNvPr>
          <p:cNvSpPr txBox="1"/>
          <p:nvPr/>
        </p:nvSpPr>
        <p:spPr>
          <a:xfrm>
            <a:off x="7223519" y="2455566"/>
            <a:ext cx="18803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Defects received to DVIR Module</a:t>
            </a:r>
          </a:p>
        </p:txBody>
      </p:sp>
      <p:sp>
        <p:nvSpPr>
          <p:cNvPr id="52" name="Star: 8 Points 51">
            <a:extLst>
              <a:ext uri="{FF2B5EF4-FFF2-40B4-BE49-F238E27FC236}">
                <a16:creationId xmlns:a16="http://schemas.microsoft.com/office/drawing/2014/main" id="{A09F733F-2B63-A535-0649-89DE373B66BC}"/>
              </a:ext>
            </a:extLst>
          </p:cNvPr>
          <p:cNvSpPr/>
          <p:nvPr/>
        </p:nvSpPr>
        <p:spPr>
          <a:xfrm>
            <a:off x="1883508" y="1241181"/>
            <a:ext cx="257907" cy="257418"/>
          </a:xfrm>
          <a:prstGeom prst="star8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3" name="Star: 8 Points 52">
            <a:extLst>
              <a:ext uri="{FF2B5EF4-FFF2-40B4-BE49-F238E27FC236}">
                <a16:creationId xmlns:a16="http://schemas.microsoft.com/office/drawing/2014/main" id="{04598CA7-5D36-7900-4ED0-83B13F7F4454}"/>
              </a:ext>
            </a:extLst>
          </p:cNvPr>
          <p:cNvSpPr/>
          <p:nvPr/>
        </p:nvSpPr>
        <p:spPr>
          <a:xfrm>
            <a:off x="7223519" y="2215329"/>
            <a:ext cx="257907" cy="257418"/>
          </a:xfrm>
          <a:prstGeom prst="star8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54" name="Star: 8 Points 53">
            <a:extLst>
              <a:ext uri="{FF2B5EF4-FFF2-40B4-BE49-F238E27FC236}">
                <a16:creationId xmlns:a16="http://schemas.microsoft.com/office/drawing/2014/main" id="{DC59D26E-9C97-BAF2-852F-06F90A6D32C9}"/>
              </a:ext>
            </a:extLst>
          </p:cNvPr>
          <p:cNvSpPr/>
          <p:nvPr/>
        </p:nvSpPr>
        <p:spPr>
          <a:xfrm>
            <a:off x="9536102" y="2112018"/>
            <a:ext cx="257907" cy="257418"/>
          </a:xfrm>
          <a:prstGeom prst="star8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55" name="Star: 8 Points 54">
            <a:extLst>
              <a:ext uri="{FF2B5EF4-FFF2-40B4-BE49-F238E27FC236}">
                <a16:creationId xmlns:a16="http://schemas.microsoft.com/office/drawing/2014/main" id="{898E4D52-10D1-2C73-A4AC-7B7F6CAFE5CE}"/>
              </a:ext>
            </a:extLst>
          </p:cNvPr>
          <p:cNvSpPr/>
          <p:nvPr/>
        </p:nvSpPr>
        <p:spPr>
          <a:xfrm>
            <a:off x="10490412" y="3595103"/>
            <a:ext cx="257907" cy="257418"/>
          </a:xfrm>
          <a:prstGeom prst="star8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56" name="Star: 8 Points 55">
            <a:extLst>
              <a:ext uri="{FF2B5EF4-FFF2-40B4-BE49-F238E27FC236}">
                <a16:creationId xmlns:a16="http://schemas.microsoft.com/office/drawing/2014/main" id="{069DABE3-97F0-105E-A728-841A7898D7BB}"/>
              </a:ext>
            </a:extLst>
          </p:cNvPr>
          <p:cNvSpPr/>
          <p:nvPr/>
        </p:nvSpPr>
        <p:spPr>
          <a:xfrm>
            <a:off x="8379241" y="4509376"/>
            <a:ext cx="257907" cy="257418"/>
          </a:xfrm>
          <a:prstGeom prst="star8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57" name="Star: 8 Points 56">
            <a:extLst>
              <a:ext uri="{FF2B5EF4-FFF2-40B4-BE49-F238E27FC236}">
                <a16:creationId xmlns:a16="http://schemas.microsoft.com/office/drawing/2014/main" id="{3A6DA788-F3A6-51A0-0E5F-B1EBD2DA1D7D}"/>
              </a:ext>
            </a:extLst>
          </p:cNvPr>
          <p:cNvSpPr/>
          <p:nvPr/>
        </p:nvSpPr>
        <p:spPr>
          <a:xfrm>
            <a:off x="2029369" y="4429971"/>
            <a:ext cx="257907" cy="257418"/>
          </a:xfrm>
          <a:prstGeom prst="star8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0B186B9-C27C-3BF2-32AC-A5DCE2A92FC5}"/>
              </a:ext>
            </a:extLst>
          </p:cNvPr>
          <p:cNvSpPr txBox="1"/>
          <p:nvPr/>
        </p:nvSpPr>
        <p:spPr>
          <a:xfrm>
            <a:off x="9639409" y="2929096"/>
            <a:ext cx="18803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Individual Reviews and decides next steps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F631CD5-D075-48D5-09E0-6A0AF472C80D}"/>
              </a:ext>
            </a:extLst>
          </p:cNvPr>
          <p:cNvSpPr txBox="1"/>
          <p:nvPr/>
        </p:nvSpPr>
        <p:spPr>
          <a:xfrm>
            <a:off x="9070550" y="3873043"/>
            <a:ext cx="18803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Work Orders Created in RTA Software or report is closed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9E1AA8C-3E2A-9B2F-86B2-23145028FE45}"/>
              </a:ext>
            </a:extLst>
          </p:cNvPr>
          <p:cNvSpPr txBox="1"/>
          <p:nvPr/>
        </p:nvSpPr>
        <p:spPr>
          <a:xfrm>
            <a:off x="8754388" y="5560481"/>
            <a:ext cx="18803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Technicians complete workorder in RTA Software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595C800-BC56-9D12-4ED9-A9F15286E462}"/>
              </a:ext>
            </a:extLst>
          </p:cNvPr>
          <p:cNvSpPr/>
          <p:nvPr/>
        </p:nvSpPr>
        <p:spPr>
          <a:xfrm>
            <a:off x="3330862" y="2967335"/>
            <a:ext cx="55302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GEOTAB DVIR Integration</a:t>
            </a:r>
          </a:p>
        </p:txBody>
      </p:sp>
      <p:pic>
        <p:nvPicPr>
          <p:cNvPr id="65" name="Graphic 64" descr="Subtitles with solid fill">
            <a:extLst>
              <a:ext uri="{FF2B5EF4-FFF2-40B4-BE49-F238E27FC236}">
                <a16:creationId xmlns:a16="http://schemas.microsoft.com/office/drawing/2014/main" id="{3EEFBF98-481F-9F6A-0C02-0E8D5D9976C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308541" y="4478731"/>
            <a:ext cx="914400" cy="914400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7C329B51-6DD9-9F5C-E97E-55FDB9DE5CAF}"/>
              </a:ext>
            </a:extLst>
          </p:cNvPr>
          <p:cNvSpPr txBox="1"/>
          <p:nvPr/>
        </p:nvSpPr>
        <p:spPr>
          <a:xfrm>
            <a:off x="1500012" y="5300808"/>
            <a:ext cx="18803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Results communicated back to GEOTAB via integration</a:t>
            </a:r>
          </a:p>
        </p:txBody>
      </p:sp>
    </p:spTree>
    <p:extLst>
      <p:ext uri="{BB962C8B-B14F-4D97-AF65-F5344CB8AC3E}">
        <p14:creationId xmlns:p14="http://schemas.microsoft.com/office/powerpoint/2010/main" val="3012704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☞GILROY-REGULAR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Dyer</dc:creator>
  <cp:lastModifiedBy>Kim Dyer</cp:lastModifiedBy>
  <cp:revision>7</cp:revision>
  <dcterms:created xsi:type="dcterms:W3CDTF">2022-12-28T17:53:22Z</dcterms:created>
  <dcterms:modified xsi:type="dcterms:W3CDTF">2023-01-06T21:41:59Z</dcterms:modified>
</cp:coreProperties>
</file>